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6" r:id="rId4"/>
    <p:sldId id="267" r:id="rId5"/>
    <p:sldId id="271" r:id="rId6"/>
    <p:sldId id="268" r:id="rId7"/>
    <p:sldId id="272" r:id="rId8"/>
    <p:sldId id="289" r:id="rId9"/>
    <p:sldId id="288" r:id="rId10"/>
    <p:sldId id="290" r:id="rId11"/>
    <p:sldId id="277" r:id="rId12"/>
    <p:sldId id="283" r:id="rId13"/>
    <p:sldId id="274" r:id="rId14"/>
    <p:sldId id="258" r:id="rId15"/>
    <p:sldId id="259" r:id="rId16"/>
    <p:sldId id="260" r:id="rId17"/>
    <p:sldId id="261" r:id="rId18"/>
    <p:sldId id="280" r:id="rId19"/>
    <p:sldId id="273" r:id="rId20"/>
    <p:sldId id="281" r:id="rId21"/>
    <p:sldId id="276" r:id="rId22"/>
    <p:sldId id="284" r:id="rId23"/>
    <p:sldId id="285" r:id="rId24"/>
    <p:sldId id="286" r:id="rId25"/>
    <p:sldId id="287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58" autoAdjust="0"/>
  </p:normalViewPr>
  <p:slideViewPr>
    <p:cSldViewPr>
      <p:cViewPr varScale="1">
        <p:scale>
          <a:sx n="74" d="100"/>
          <a:sy n="74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889A6-DD5F-49D7-95CB-FA8F4DB2CF8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12B3-D7F7-4744-AB37-F3F1747D6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AD9790-082C-416D-B91F-3F05AD5A5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B38F1-BCA1-4E35-B221-14BF8BE3C6C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B56BB-BE55-442B-B0B2-D9484870B6F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49792-33C6-412D-926B-67486E3AFC4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ACA0F-690F-4876-B988-634AC3F6ED4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7609B-A54D-4834-B429-4D537F6FC95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5C919-280D-4D8F-88D6-C6D7397096C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A25A7-6132-44F3-830D-E77D07551F4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Susan Ryan, Carlos Rosario School, 2006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7337AF-B7C7-48D2-8C6E-4F1DF5D0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0BAE5-39EF-48F3-B162-04CCC0BF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7BDFF2-2E0D-48FD-9E6E-A65223616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83733-EBDE-44A5-922A-C78CB9B0F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556E-4920-43C1-84B3-4A9308B3D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6715-A9B9-4457-84D9-7CEC5CD7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7C33-53D8-4BAD-B8E6-B5413D8F4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Susan Ryan, Carlos Rosario School, 2006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8930-5428-4116-BB73-D0DF15E54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933F57-EA35-4F27-85D4-375D9076D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A9173-E7C9-438D-8737-5633640E6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3CE77-D358-4AF8-8467-FE136AB3C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AAF9F0-1C03-469A-83D5-F1405F9A5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74CAF2-07B6-41D7-9EED-69710858A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BD746E-2C2A-49AE-838F-6D3C072D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F9C0FB-3565-4D01-933C-023108E02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Susan Ryan, Carlos Rosario School, 2006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CF94F9-5F2E-4102-B428-CB20F970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905000"/>
            <a:ext cx="72390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 to PowerPoint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 smtClean="0"/>
              <a:t>All the Basics that You Need to Know!</a:t>
            </a:r>
          </a:p>
        </p:txBody>
      </p:sp>
      <p:pic>
        <p:nvPicPr>
          <p:cNvPr id="16388" name="Picture 4" descr="Powerpoin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90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7239000" cy="3166871"/>
          </a:xfrm>
        </p:spPr>
        <p:txBody>
          <a:bodyPr/>
          <a:lstStyle/>
          <a:p>
            <a:pPr marL="115888" indent="-6350">
              <a:buNone/>
            </a:pPr>
            <a:r>
              <a:rPr lang="en-US" dirty="0" smtClean="0"/>
              <a:t>Hit the Esc Key on your keyboard to see the PowerPoint Window.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Where is the Slide Pane?</a:t>
            </a:r>
          </a:p>
          <a:p>
            <a:r>
              <a:rPr lang="en-US" sz="2000" dirty="0" smtClean="0"/>
              <a:t>Where is the Status Bar?  What does the Status Bar show?</a:t>
            </a:r>
          </a:p>
          <a:p>
            <a:r>
              <a:rPr lang="en-US" sz="2000" dirty="0" smtClean="0"/>
              <a:t>Where is the Ribbon?</a:t>
            </a:r>
          </a:p>
          <a:p>
            <a:r>
              <a:rPr lang="en-US" sz="2000" dirty="0" smtClean="0"/>
              <a:t>Where are the Slides and Outline tabs?  Click on each to see what they show.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about the PowerPoint Window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AF9F0-1C03-469A-83D5-F1405F9A5F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2" cstate="print"/>
          <a:srcRect l="74779" t="93430" r="19749" b="4018"/>
          <a:stretch>
            <a:fillRect/>
          </a:stretch>
        </p:blipFill>
        <p:spPr bwMode="auto">
          <a:xfrm>
            <a:off x="6629400" y="4876800"/>
            <a:ext cx="1676400" cy="5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5638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Hit the Slide Show Button on the Status Bar to go back to the Slide Show</a:t>
            </a:r>
          </a:p>
          <a:p>
            <a:endParaRPr lang="en-US" sz="24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rot="5400000" flipH="1" flipV="1">
            <a:off x="6362700" y="4152900"/>
            <a:ext cx="457200" cy="2514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In this section of the presentation you will learn more about PowerPoint slides.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Slides are </a:t>
            </a:r>
            <a:r>
              <a:rPr lang="en-US" dirty="0" smtClean="0"/>
              <a:t>what you use </a:t>
            </a:r>
            <a:r>
              <a:rPr lang="en-US" dirty="0" smtClean="0"/>
              <a:t>to organize your presentation!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54F37EA-9AAF-4B15-AA7C-BD7C1C1B5FE4}" type="slidenum">
              <a:rPr lang="en-US"/>
              <a:pPr/>
              <a:t>11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PowerPoint Slides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PowerPoint Slide Layout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447800"/>
            <a:ext cx="8077200" cy="3200400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In PowerPoint you will see some new tools on the Home Tab of the Ribbon: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Layout – You will use this to change the slide layout</a:t>
            </a:r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pPr marL="365760" indent="-256032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New Slide – You will use this to add a new slide.</a:t>
            </a:r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44751E0-D7BE-4A5C-924C-A6B53E4ED48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print"/>
          <a:srcRect r="6250" b="81250"/>
          <a:stretch>
            <a:fillRect/>
          </a:stretch>
        </p:blipFill>
        <p:spPr bwMode="auto">
          <a:xfrm>
            <a:off x="228600" y="5181600"/>
            <a:ext cx="863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Oval 8"/>
          <p:cNvSpPr>
            <a:spLocks noChangeArrowheads="1"/>
          </p:cNvSpPr>
          <p:nvPr/>
        </p:nvSpPr>
        <p:spPr bwMode="auto">
          <a:xfrm>
            <a:off x="838200" y="5486400"/>
            <a:ext cx="1295400" cy="10668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PowerPoint Slide Layout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17713"/>
            <a:ext cx="4611688" cy="4114800"/>
          </a:xfrm>
        </p:spPr>
        <p:txBody>
          <a:bodyPr/>
          <a:lstStyle/>
          <a:p>
            <a:r>
              <a:rPr lang="en-US" sz="2800" dirty="0" smtClean="0"/>
              <a:t>Slide Layout is the way text, content, or other features are </a:t>
            </a:r>
            <a:r>
              <a:rPr lang="en-US" sz="2800" b="1" dirty="0" smtClean="0"/>
              <a:t>organized</a:t>
            </a:r>
            <a:r>
              <a:rPr lang="en-US" sz="2800" dirty="0" smtClean="0"/>
              <a:t> on </a:t>
            </a:r>
            <a:r>
              <a:rPr lang="en-US" sz="2800" dirty="0" smtClean="0"/>
              <a:t>a slide.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r>
              <a:rPr lang="en-US" sz="2800" dirty="0" smtClean="0"/>
              <a:t>Each slide should include a title, text and other items such as Clip Art or pictures. </a:t>
            </a:r>
          </a:p>
        </p:txBody>
      </p:sp>
      <p:sp>
        <p:nvSpPr>
          <p:cNvPr id="24580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D9485F-255A-49AF-B787-EA3C0E1561C4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2" cstate="print"/>
          <a:srcRect l="12500" t="10265" r="53906" b="41667"/>
          <a:stretch>
            <a:fillRect/>
          </a:stretch>
        </p:blipFill>
        <p:spPr bwMode="auto">
          <a:xfrm>
            <a:off x="5105400" y="2057400"/>
            <a:ext cx="3833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4419600" cy="4343400"/>
          </a:xfrm>
        </p:spPr>
        <p:txBody>
          <a:bodyPr/>
          <a:lstStyle/>
          <a:p>
            <a:r>
              <a:rPr lang="en-US" dirty="0" smtClean="0"/>
              <a:t>The first slide you make is the </a:t>
            </a:r>
            <a:r>
              <a:rPr lang="en-US" b="1" dirty="0" smtClean="0"/>
              <a:t>title slide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is the first slide in all presentations because it shows the title and the author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23D6B42-80C0-44B3-A7A1-6AB9118D7FC2}" type="slidenum">
              <a:rPr lang="en-US"/>
              <a:pPr/>
              <a:t>14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Title Slide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 l="28906" t="23958" r="10156" b="14583"/>
          <a:stretch>
            <a:fillRect/>
          </a:stretch>
        </p:blipFill>
        <p:spPr bwMode="auto">
          <a:xfrm>
            <a:off x="4913313" y="1828800"/>
            <a:ext cx="42306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93038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Content Layout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286000"/>
            <a:ext cx="3962400" cy="4191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smtClean="0"/>
              <a:t>All the other slides in your presentation should have a title, text and content.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smtClean="0"/>
              <a:t>Content</a:t>
            </a:r>
            <a:r>
              <a:rPr lang="en-US" sz="2800" smtClean="0"/>
              <a:t> means text, pictures or graphs.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A212A16-3DB1-4833-B8F7-11828BEE37AB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/>
          <a:srcRect l="12500" t="10265" r="53906" b="41667"/>
          <a:stretch>
            <a:fillRect/>
          </a:stretch>
        </p:blipFill>
        <p:spPr bwMode="auto">
          <a:xfrm>
            <a:off x="5105400" y="2057400"/>
            <a:ext cx="3833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Slide Text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8213"/>
            <a:ext cx="4267200" cy="4040187"/>
          </a:xfrm>
        </p:spPr>
        <p:txBody>
          <a:bodyPr>
            <a:normAutofit fontScale="925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Text are the words and sentences that you type into each slide.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You type the text into the textbox in each slide.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Text can be formatted.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6531D42-23F5-4599-9BB6-A35D756F193F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print"/>
          <a:srcRect l="28125" t="23958" r="10938" b="14583"/>
          <a:stretch>
            <a:fillRect/>
          </a:stretch>
        </p:blipFill>
        <p:spPr bwMode="auto">
          <a:xfrm>
            <a:off x="4572000" y="2743200"/>
            <a:ext cx="43322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(Accent Bar) 6"/>
          <p:cNvSpPr/>
          <p:nvPr/>
        </p:nvSpPr>
        <p:spPr>
          <a:xfrm>
            <a:off x="4648200" y="1447800"/>
            <a:ext cx="1676400" cy="457200"/>
          </a:xfrm>
          <a:prstGeom prst="accentCallout1">
            <a:avLst>
              <a:gd name="adj1" fmla="val 94941"/>
              <a:gd name="adj2" fmla="val -540"/>
              <a:gd name="adj3" fmla="val 391866"/>
              <a:gd name="adj4" fmla="val 55175"/>
            </a:avLst>
          </a:prstGeom>
          <a:solidFill>
            <a:schemeClr val="bg2"/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Slide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1 (Accent Bar) 7"/>
          <p:cNvSpPr/>
          <p:nvPr/>
        </p:nvSpPr>
        <p:spPr>
          <a:xfrm>
            <a:off x="6858000" y="1447800"/>
            <a:ext cx="1676400" cy="457200"/>
          </a:xfrm>
          <a:prstGeom prst="accentCallout1">
            <a:avLst>
              <a:gd name="adj1" fmla="val 85417"/>
              <a:gd name="adj2" fmla="val 99893"/>
              <a:gd name="adj3" fmla="val 671231"/>
              <a:gd name="adj4" fmla="val 56907"/>
            </a:avLst>
          </a:prstGeom>
          <a:solidFill>
            <a:schemeClr val="bg2"/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Slide Content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Slide Pictures &amp; Images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4495800" cy="36576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You can also add:</a:t>
            </a:r>
          </a:p>
          <a:p>
            <a:pPr marL="465138" indent="-465138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Clip Art</a:t>
            </a:r>
          </a:p>
          <a:p>
            <a:pPr marL="465138" indent="-465138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Pictures from the Internet</a:t>
            </a:r>
          </a:p>
          <a:p>
            <a:pPr marL="465138" indent="-465138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Graphs and charts.</a:t>
            </a:r>
          </a:p>
          <a:p>
            <a:pPr marL="465138" indent="-465138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Images make your slides more interesting.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A0F9423-27D6-4DA9-8F5F-89F09BF757F2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print"/>
          <a:srcRect l="28125" t="23958" r="10938" b="14583"/>
          <a:stretch>
            <a:fillRect/>
          </a:stretch>
        </p:blipFill>
        <p:spPr bwMode="auto">
          <a:xfrm>
            <a:off x="228600" y="2133600"/>
            <a:ext cx="43322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1752600" y="3505200"/>
            <a:ext cx="1295400" cy="10668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Adding Content to Slides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3810000" cy="4495800"/>
          </a:xfrm>
        </p:spPr>
        <p:txBody>
          <a:bodyPr/>
          <a:lstStyle/>
          <a:p>
            <a:pPr marL="115888" indent="-635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To add content to a slide click one of the six icons:</a:t>
            </a:r>
          </a:p>
          <a:p>
            <a:pPr marL="115888" indent="-6350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Table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Chart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Graphic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Picture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Clip Art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Media</a:t>
            </a: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AB183BB-39AA-4268-8D9A-863B9750F564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print"/>
          <a:srcRect l="51707" t="53006" r="35522" b="35645"/>
          <a:stretch>
            <a:fillRect/>
          </a:stretch>
        </p:blipFill>
        <p:spPr bwMode="auto">
          <a:xfrm>
            <a:off x="3962400" y="29718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8153400" cy="4876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What does Slide Layout mean?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What should you type on the first slide in a PowerPoint presentation?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What is the slide title?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What does slide content include?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Susan Ryan, Carlos Rosario School, 2006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BE44BA-5B71-48BB-9BB6-AC2864F30B1E}" type="slidenum">
              <a:rPr lang="en-US"/>
              <a:pPr/>
              <a:t>19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Questions About PowerPoint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924800" cy="4343400"/>
          </a:xfrm>
        </p:spPr>
        <p:txBody>
          <a:bodyPr/>
          <a:lstStyle/>
          <a:p>
            <a:r>
              <a:rPr lang="en-US" smtClean="0"/>
              <a:t>PowerPoint is software that lets you make presentations.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Each PowerPoint presentation is made up of a group of slides.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The abbreviation for PowerPoint is PPT.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F4194E4-FC5C-4B7D-BC2B-D12C55D72D0C}" type="slidenum">
              <a:rPr lang="en-US"/>
              <a:pPr/>
              <a:t>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PowerPoint Software</a:t>
            </a:r>
          </a:p>
        </p:txBody>
      </p:sp>
      <p:pic>
        <p:nvPicPr>
          <p:cNvPr id="17413" name="Picture 6" descr=" ppt proj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3112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7772400" cy="4114800"/>
          </a:xfrm>
        </p:spPr>
        <p:txBody>
          <a:bodyPr/>
          <a:lstStyle/>
          <a:p>
            <a:pPr marL="115888" indent="-6350">
              <a:buFont typeface="Wingdings" pitchFamily="2" charset="2"/>
              <a:buNone/>
            </a:pPr>
            <a:r>
              <a:rPr lang="en-US" dirty="0" smtClean="0"/>
              <a:t>Now you will learn about Slide Design.  </a:t>
            </a:r>
          </a:p>
          <a:p>
            <a:pPr marL="115888" indent="-6350">
              <a:buFont typeface="Wingdings" pitchFamily="2" charset="2"/>
              <a:buNone/>
            </a:pPr>
            <a:endParaRPr lang="en-US" dirty="0" smtClean="0"/>
          </a:p>
          <a:p>
            <a:pPr marL="115888" indent="-6350">
              <a:buFont typeface="Wingdings" pitchFamily="2" charset="2"/>
              <a:buNone/>
            </a:pPr>
            <a:r>
              <a:rPr lang="en-US" dirty="0" smtClean="0"/>
              <a:t>Slide Design is how your slides appear visually with background colors and designs.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9798CA7-4196-4287-BE15-84E4B1036FE0}" type="slidenum">
              <a:rPr lang="en-US"/>
              <a:pPr/>
              <a:t>20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8" y="214313"/>
            <a:ext cx="7361237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PowerPoint Slide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Slide Design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3124200"/>
            <a:ext cx="6705600" cy="32766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Slide Design: </a:t>
            </a:r>
          </a:p>
          <a:p>
            <a:pPr marL="347663" indent="-347663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is located on the Design Tab of the Ribbon.  </a:t>
            </a:r>
          </a:p>
          <a:p>
            <a:pPr marL="347663" indent="-347663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5304FA-8AEB-4C74-80E6-2C443D9BD19A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 cstate="print"/>
          <a:srcRect r="3906" b="81250"/>
          <a:stretch>
            <a:fillRect/>
          </a:stretch>
        </p:blipFill>
        <p:spPr bwMode="auto">
          <a:xfrm>
            <a:off x="685800" y="1752600"/>
            <a:ext cx="7162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93037" cy="14620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Slide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200400" cy="3429000"/>
          </a:xfrm>
        </p:spPr>
        <p:txBody>
          <a:bodyPr/>
          <a:lstStyle/>
          <a:p>
            <a:r>
              <a:rPr lang="en-US" sz="2800" dirty="0" smtClean="0"/>
              <a:t>You can use TEXTURES as a background for your slide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183733-EBDE-44A5-922A-C78CB9B0F09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 l="32031" t="18750" r="8594" b="14583"/>
          <a:stretch>
            <a:fillRect/>
          </a:stretch>
        </p:blipFill>
        <p:spPr bwMode="auto">
          <a:xfrm>
            <a:off x="4167188" y="1371600"/>
            <a:ext cx="4976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657600" cy="2176462"/>
          </a:xfrm>
        </p:spPr>
        <p:txBody>
          <a:bodyPr/>
          <a:lstStyle/>
          <a:p>
            <a:r>
              <a:rPr lang="en-US" dirty="0" smtClean="0"/>
              <a:t>You can use COLORS as a background for your Slide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Slide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38930-5428-4116-BB73-D0DF15E543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32031" t="18750" r="32031" b="22917"/>
          <a:stretch>
            <a:fillRect/>
          </a:stretch>
        </p:blipFill>
        <p:spPr bwMode="auto">
          <a:xfrm>
            <a:off x="4474030" y="914400"/>
            <a:ext cx="400594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4648200"/>
            <a:ext cx="4495800" cy="1871662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use PICTURES as a background for your slide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3429000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Slide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38930-5428-4116-BB73-D0DF15E543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Design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819400" cy="4114800"/>
          </a:xfrm>
        </p:spPr>
        <p:txBody>
          <a:bodyPr/>
          <a:lstStyle/>
          <a:p>
            <a:r>
              <a:rPr lang="en-US" dirty="0" smtClean="0"/>
              <a:t>You can also use the Design Gallery</a:t>
            </a:r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3185" t="11247" r="28216" b="45154"/>
          <a:stretch>
            <a:fillRect/>
          </a:stretch>
        </p:blipFill>
        <p:spPr bwMode="auto">
          <a:xfrm>
            <a:off x="3429000" y="1752600"/>
            <a:ext cx="546215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138930-5428-4116-BB73-D0DF15E543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077200" cy="4038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endParaRPr lang="en-US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What is Slide Design?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What can you use as a background for your slides?</a:t>
            </a:r>
          </a:p>
          <a:p>
            <a:pPr marL="609600" indent="-609600">
              <a:buNone/>
            </a:pPr>
            <a:endParaRPr lang="en-US" dirty="0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A21F225-2C2A-429C-AF5F-3B906294EFC7}" type="slidenum">
              <a:rPr lang="en-US"/>
              <a:pPr/>
              <a:t>26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Questions About Slide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are ready to start.</a:t>
            </a:r>
          </a:p>
          <a:p>
            <a:r>
              <a:rPr lang="en-US" dirty="0" smtClean="0"/>
              <a:t>Open the PowerPoint software on your computer.</a:t>
            </a:r>
          </a:p>
          <a:p>
            <a:r>
              <a:rPr lang="en-US" dirty="0" smtClean="0"/>
              <a:t>Look at the parts of PowerPoint.</a:t>
            </a:r>
          </a:p>
          <a:p>
            <a:r>
              <a:rPr lang="en-US" dirty="0" smtClean="0"/>
              <a:t>Try to name some of the parts.</a:t>
            </a:r>
          </a:p>
          <a:p>
            <a:r>
              <a:rPr lang="en-US" dirty="0" smtClean="0"/>
              <a:t>Use the Home Tab on the Ribbon to add New Slides and change Layouts.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B9FF730-4159-4A47-A558-44AE72256A1C}" type="slidenum">
              <a:rPr lang="en-US"/>
              <a:pPr/>
              <a:t>27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Ready to start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People use PowerPoint to make slideshow presentations about many topics.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business presentations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school presentations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family events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97FB602-D3DD-416B-B026-D4EC123CE4C8}" type="slidenum">
              <a:rPr lang="en-US"/>
              <a:pPr/>
              <a:t>3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How People Use PowerPoint</a:t>
            </a:r>
          </a:p>
        </p:txBody>
      </p:sp>
      <p:pic>
        <p:nvPicPr>
          <p:cNvPr id="18437" name="Picture 4" descr="MMj0284116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657600"/>
            <a:ext cx="22098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5888" indent="-6350">
              <a:buFont typeface="Wingdings" pitchFamily="2" charset="2"/>
              <a:buNone/>
            </a:pPr>
            <a:r>
              <a:rPr lang="en-US" dirty="0" smtClean="0"/>
              <a:t>Businesspeople frequently use PowerPoint to make: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Sales presentations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Employee training presentations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BDD4359-5570-42ED-8F55-77B4D762414B}" type="slidenum">
              <a:rPr lang="en-US"/>
              <a:pPr/>
              <a:t>4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3058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Business people Use PowerPoint</a:t>
            </a:r>
          </a:p>
        </p:txBody>
      </p:sp>
      <p:pic>
        <p:nvPicPr>
          <p:cNvPr id="19461" name="Picture 4" descr="MCj02822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438400"/>
            <a:ext cx="17303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Teachers use PowerPoint to: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Char char="§"/>
            </a:pPr>
            <a:r>
              <a:rPr lang="en-US" smtClean="0"/>
              <a:t>Explain new topics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Give directions</a:t>
            </a:r>
          </a:p>
          <a:p>
            <a:endParaRPr lang="en-US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2EDCD74-5564-4D94-9685-6773B7211F97}" type="slidenum">
              <a:rPr lang="en-US"/>
              <a:pPr/>
              <a:t>5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Teachers Use PowerPoint</a:t>
            </a:r>
          </a:p>
        </p:txBody>
      </p:sp>
      <p:pic>
        <p:nvPicPr>
          <p:cNvPr id="20485" name="Picture 7" descr="MPj04094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Students use PowerPoint to:</a:t>
            </a:r>
          </a:p>
          <a:p>
            <a:endParaRPr lang="en-US" smtClean="0"/>
          </a:p>
          <a:p>
            <a:pPr>
              <a:buFont typeface="Wingdings" pitchFamily="2" charset="2"/>
              <a:buChar char="§"/>
            </a:pPr>
            <a:r>
              <a:rPr lang="en-US" smtClean="0"/>
              <a:t>Present assignments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Improve writing skills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Improve oral presentation skills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69F5DD9-B79D-4E6D-897F-CBFE0750A40B}" type="slidenum">
              <a:rPr lang="en-US"/>
              <a:pPr/>
              <a:t>6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Students Use PowerPoint</a:t>
            </a:r>
          </a:p>
        </p:txBody>
      </p:sp>
      <p:pic>
        <p:nvPicPr>
          <p:cNvPr id="21509" name="Picture 4" descr="MCj041546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438400"/>
            <a:ext cx="21574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159000"/>
            <a:ext cx="7623175" cy="383222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What kind of software is PowerPoint?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What do business people use PowerPoint for?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What do students use PowerPoint for?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CA2F191-A7C0-4CEB-A824-612C8158F742}" type="slidenum">
              <a:rPr lang="en-US"/>
              <a:pPr/>
              <a:t>7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Questions About PowerPoint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section of the presentation you will learn what a PowerPoint window looks like.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Software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38930-5428-4116-BB73-D0DF15E543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  <a:effectLst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POWERPOINT WINDOW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-990599" y="3886201"/>
            <a:ext cx="15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96000" y="1371601"/>
            <a:ext cx="2743200" cy="486287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7013" indent="-227013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After you start PowerPoint, you see a screen such as the one shown here.</a:t>
            </a:r>
          </a:p>
          <a:p>
            <a:pPr marL="227013" indent="-227013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The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status bar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shows information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about the presentation, such as the slide number and theme name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marL="227013" indent="-227013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The content box is where you can type or </a:t>
            </a:r>
            <a:r>
              <a:rPr lang="en-US" sz="1400" smtClean="0">
                <a:solidFill>
                  <a:schemeClr val="tx1"/>
                </a:solidFill>
                <a:latin typeface="Arial" pitchFamily="34" charset="0"/>
              </a:rPr>
              <a:t>add pictures.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27013" indent="-227013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The Notes Pane is where you can type notes to yourself about  what you will say about the slide.</a:t>
            </a:r>
          </a:p>
          <a:p>
            <a:pPr marL="227013" indent="-227013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The Slides Tab shows all of the slides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in your presentation.</a:t>
            </a:r>
          </a:p>
          <a:p>
            <a:pPr marL="227013" indent="-227013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The Outline Tab shows an outline of your presentation.</a:t>
            </a:r>
          </a:p>
          <a:p>
            <a:pPr marL="227013" indent="-227013">
              <a:spcBef>
                <a:spcPts val="600"/>
              </a:spcBef>
              <a:buClr>
                <a:srgbClr val="002060"/>
              </a:buClr>
            </a:pP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33400" y="5638800"/>
            <a:ext cx="388620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b">
            <a:spAutoFit/>
          </a:bodyPr>
          <a:lstStyle/>
          <a:p>
            <a:r>
              <a:rPr lang="en-US" sz="1000" dirty="0"/>
              <a:t>A </a:t>
            </a:r>
            <a:r>
              <a:rPr lang="en-US" sz="1000" b="1" dirty="0"/>
              <a:t>presentation</a:t>
            </a:r>
            <a:r>
              <a:rPr lang="en-US" sz="1000" dirty="0"/>
              <a:t> is a set of slides or handouts that contains information you want to </a:t>
            </a:r>
            <a:r>
              <a:rPr lang="en-US" sz="1000" dirty="0" smtClean="0"/>
              <a:t>tell an </a:t>
            </a:r>
            <a:r>
              <a:rPr lang="en-US" sz="1000" dirty="0"/>
              <a:t>audience.</a:t>
            </a:r>
          </a:p>
        </p:txBody>
      </p:sp>
      <p:pic>
        <p:nvPicPr>
          <p:cNvPr id="2" name="Picture 2" descr="C:\Users\Brent Schwartz\Documents\DDC Office 2007 PPT Project\PPT\Figures\Lesson01\P01_01_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1"/>
            <a:ext cx="4759325" cy="3433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Up Arrow 27"/>
          <p:cNvSpPr/>
          <p:nvPr/>
        </p:nvSpPr>
        <p:spPr>
          <a:xfrm rot="10800000" flipH="1">
            <a:off x="1066801" y="1524000"/>
            <a:ext cx="46039" cy="381000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15" name="Up Arrow 14"/>
          <p:cNvSpPr/>
          <p:nvPr/>
        </p:nvSpPr>
        <p:spPr>
          <a:xfrm rot="10800000" flipH="1">
            <a:off x="1295401" y="4953000"/>
            <a:ext cx="46039" cy="228600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371600"/>
            <a:ext cx="1295400" cy="261610"/>
          </a:xfrm>
          <a:prstGeom prst="rect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Office button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4800600"/>
            <a:ext cx="1295400" cy="261610"/>
          </a:xfrm>
          <a:prstGeom prst="rect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Status bar</a:t>
            </a:r>
          </a:p>
        </p:txBody>
      </p:sp>
      <p:sp>
        <p:nvSpPr>
          <p:cNvPr id="27" name="Up Arrow 26"/>
          <p:cNvSpPr/>
          <p:nvPr/>
        </p:nvSpPr>
        <p:spPr>
          <a:xfrm rot="10800000" flipH="1">
            <a:off x="4343401" y="1524000"/>
            <a:ext cx="46039" cy="381000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33800" y="1371600"/>
            <a:ext cx="1295400" cy="261610"/>
          </a:xfrm>
          <a:prstGeom prst="rect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Title bar</a:t>
            </a:r>
          </a:p>
        </p:txBody>
      </p:sp>
      <p:sp>
        <p:nvSpPr>
          <p:cNvPr id="33" name="Up Arrow 32"/>
          <p:cNvSpPr/>
          <p:nvPr/>
        </p:nvSpPr>
        <p:spPr>
          <a:xfrm rot="10800000" flipH="1">
            <a:off x="3886201" y="2971800"/>
            <a:ext cx="46039" cy="381000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76600" y="2819400"/>
            <a:ext cx="1295400" cy="261610"/>
          </a:xfrm>
          <a:prstGeom prst="rect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Content Box</a:t>
            </a:r>
            <a:endParaRPr lang="en-US" sz="1100" b="1" dirty="0">
              <a:ln w="50800"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Line Callout 1 (Accent Bar) 34"/>
          <p:cNvSpPr/>
          <p:nvPr/>
        </p:nvSpPr>
        <p:spPr>
          <a:xfrm>
            <a:off x="1828800" y="2438400"/>
            <a:ext cx="1143000" cy="261610"/>
          </a:xfrm>
          <a:prstGeom prst="accentCallout1">
            <a:avLst>
              <a:gd name="adj1" fmla="val 18750"/>
              <a:gd name="adj2" fmla="val -8333"/>
              <a:gd name="adj3" fmla="val 20606"/>
              <a:gd name="adj4" fmla="val -29338"/>
            </a:avLst>
          </a:prstGeom>
          <a:ln w="31750">
            <a:solidFill>
              <a:srgbClr val="FF0000"/>
            </a:solidFill>
            <a:headEnd/>
            <a:tailEnd type="triangle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Outline tab</a:t>
            </a:r>
          </a:p>
        </p:txBody>
      </p:sp>
      <p:sp>
        <p:nvSpPr>
          <p:cNvPr id="36" name="Up Arrow 35"/>
          <p:cNvSpPr/>
          <p:nvPr/>
        </p:nvSpPr>
        <p:spPr>
          <a:xfrm>
            <a:off x="4648201" y="2209800"/>
            <a:ext cx="46039" cy="228600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91000" y="2286000"/>
            <a:ext cx="990600" cy="261610"/>
          </a:xfrm>
          <a:prstGeom prst="rect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Ribbon</a:t>
            </a:r>
          </a:p>
        </p:txBody>
      </p:sp>
      <p:sp>
        <p:nvSpPr>
          <p:cNvPr id="38" name="Line Callout 1 (Accent Bar) 37"/>
          <p:cNvSpPr/>
          <p:nvPr/>
        </p:nvSpPr>
        <p:spPr>
          <a:xfrm>
            <a:off x="2743200" y="5029200"/>
            <a:ext cx="1143000" cy="261610"/>
          </a:xfrm>
          <a:prstGeom prst="accentCallout1">
            <a:avLst>
              <a:gd name="adj1" fmla="val 18750"/>
              <a:gd name="adj2" fmla="val -8333"/>
              <a:gd name="adj3" fmla="val 20606"/>
              <a:gd name="adj4" fmla="val -29338"/>
            </a:avLst>
          </a:prstGeom>
          <a:ln w="31750">
            <a:solidFill>
              <a:srgbClr val="FF0000"/>
            </a:solidFill>
            <a:headEnd/>
            <a:tailEnd type="triangle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Notes pane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43000" y="2895601"/>
            <a:ext cx="990600" cy="261610"/>
          </a:xfrm>
          <a:prstGeom prst="rect">
            <a:avLst/>
          </a:prstGeom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Slides tab</a:t>
            </a:r>
          </a:p>
        </p:txBody>
      </p:sp>
      <p:cxnSp>
        <p:nvCxnSpPr>
          <p:cNvPr id="42" name="Straight Arrow Connector 41"/>
          <p:cNvCxnSpPr>
            <a:stCxn id="40" idx="0"/>
          </p:cNvCxnSpPr>
          <p:nvPr/>
        </p:nvCxnSpPr>
        <p:spPr>
          <a:xfrm rot="16200000" flipV="1">
            <a:off x="1162053" y="2419353"/>
            <a:ext cx="457199" cy="495297"/>
          </a:xfrm>
          <a:prstGeom prst="straightConnector1">
            <a:avLst/>
          </a:prstGeom>
          <a:solidFill>
            <a:srgbClr val="FF0000"/>
          </a:solidFill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AutoShape 8"/>
          <p:cNvSpPr>
            <a:spLocks/>
          </p:cNvSpPr>
          <p:nvPr/>
        </p:nvSpPr>
        <p:spPr bwMode="auto">
          <a:xfrm>
            <a:off x="1219201" y="4114800"/>
            <a:ext cx="1141849" cy="261610"/>
          </a:xfrm>
          <a:prstGeom prst="accentCallout2">
            <a:avLst>
              <a:gd name="adj1" fmla="val 14287"/>
              <a:gd name="adj2" fmla="val 108333"/>
              <a:gd name="adj3" fmla="val 14287"/>
              <a:gd name="adj4" fmla="val 131567"/>
              <a:gd name="adj5" fmla="val 13912"/>
              <a:gd name="adj6" fmla="val 152730"/>
            </a:avLst>
          </a:prstGeom>
          <a:ln w="31750">
            <a:solidFill>
              <a:srgbClr val="FF0000"/>
            </a:solidFill>
            <a:headEnd/>
            <a:tailEnd type="triangle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Content Box</a:t>
            </a:r>
            <a:endParaRPr lang="en-US" sz="1100" b="1" dirty="0">
              <a:ln w="50800">
                <a:noFill/>
              </a:ln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5" grpId="0" animBg="1"/>
      <p:bldP spid="27" grpId="0" animBg="1"/>
      <p:bldP spid="27" grpId="1" animBg="1"/>
      <p:bldP spid="33" grpId="0" animBg="1"/>
      <p:bldP spid="36" grpId="0" animBg="1"/>
      <p:bldP spid="3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1010</TotalTime>
  <Words>828</Words>
  <Application>Microsoft Office PowerPoint</Application>
  <PresentationFormat>On-screen Show (4:3)</PresentationFormat>
  <Paragraphs>168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Introduction to PowerPoint</vt:lpstr>
      <vt:lpstr>PowerPoint Software</vt:lpstr>
      <vt:lpstr>How People Use PowerPoint</vt:lpstr>
      <vt:lpstr>Business people Use PowerPoint</vt:lpstr>
      <vt:lpstr>Teachers Use PowerPoint</vt:lpstr>
      <vt:lpstr>Students Use PowerPoint</vt:lpstr>
      <vt:lpstr>Questions About PowerPoint</vt:lpstr>
      <vt:lpstr>PowerPoint Software</vt:lpstr>
      <vt:lpstr>THE POWERPOINT WINDOW</vt:lpstr>
      <vt:lpstr>Questions about the PowerPoint Window</vt:lpstr>
      <vt:lpstr>PowerPoint Slides</vt:lpstr>
      <vt:lpstr>PowerPoint Slide Layout</vt:lpstr>
      <vt:lpstr>PowerPoint Slide Layout</vt:lpstr>
      <vt:lpstr>The Title Slide</vt:lpstr>
      <vt:lpstr>Content Layout</vt:lpstr>
      <vt:lpstr>Slide Text </vt:lpstr>
      <vt:lpstr>Slide Pictures &amp; Images</vt:lpstr>
      <vt:lpstr>Adding Content to Slides</vt:lpstr>
      <vt:lpstr>Questions About PowerPoint Slides</vt:lpstr>
      <vt:lpstr>PowerPoint Slide Design</vt:lpstr>
      <vt:lpstr> Slide Design</vt:lpstr>
      <vt:lpstr>Slide Design</vt:lpstr>
      <vt:lpstr>Slide Design</vt:lpstr>
      <vt:lpstr>Slide Design</vt:lpstr>
      <vt:lpstr>Slide Design</vt:lpstr>
      <vt:lpstr>Questions About Slide Design</vt:lpstr>
      <vt:lpstr>Ready to start </vt:lpstr>
    </vt:vector>
  </TitlesOfParts>
  <Company>Susan Ryan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PowerPoint</dc:title>
  <dc:creator>Susan Ryan</dc:creator>
  <cp:lastModifiedBy>hharris</cp:lastModifiedBy>
  <cp:revision>78</cp:revision>
  <dcterms:created xsi:type="dcterms:W3CDTF">2006-10-01T23:53:19Z</dcterms:created>
  <dcterms:modified xsi:type="dcterms:W3CDTF">2012-03-26T16:13:32Z</dcterms:modified>
</cp:coreProperties>
</file>